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11-17T23:29:05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